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fd0cf1ed87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fd0cf1ed87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fd0cf1ed87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fd0cf1ed87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fd0cf1ed87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fd0cf1ed87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fd0cf1ed87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fd0cf1ed87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fd0cf1ed87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fd0cf1ed87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fd0cf1ed87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fd0cf1ed87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fd0cf1ed87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fd0cf1ed87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fd0cf1ed87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fd0cf1ed87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fd0cf1ed87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fd0cf1ed87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fd0cf1ed87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fd0cf1ed87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04f321a17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04f321a17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fd0cf1ed87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fd0cf1ed87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fd0cf1ed87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fd0cf1ed87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fd0cf1ed87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fd0cf1ed87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fd0cf1ed87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fd0cf1ed87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fd0cf1ed87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fd0cf1ed87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fd0cf1ed87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fd0cf1ed87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0385de1d5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0385de1d5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fd0cf1ed8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fd0cf1ed8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fd0cf1ed8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fd0cf1ed8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fd0cf1ed87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fd0cf1ed8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fd0cf1ed87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fd0cf1ed8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fd0cf1ed87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fd0cf1ed87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fd0cf1ed87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fd0cf1ed87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fd0cf1ed87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fd0cf1ed87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69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7113" y="56863"/>
            <a:ext cx="5029775" cy="502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